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7556500" cy="1069975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4233"/>
    <a:srgbClr val="EE70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6" d="100"/>
          <a:sy n="56" d="100"/>
        </p:scale>
        <p:origin x="248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738" y="1751094"/>
            <a:ext cx="6423025" cy="3725098"/>
          </a:xfrm>
        </p:spPr>
        <p:txBody>
          <a:bodyPr anchor="b"/>
          <a:lstStyle>
            <a:lvl1pPr algn="ctr">
              <a:defRPr sz="4958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563" y="5619846"/>
            <a:ext cx="5667375" cy="2583295"/>
          </a:xfrm>
        </p:spPr>
        <p:txBody>
          <a:bodyPr/>
          <a:lstStyle>
            <a:lvl1pPr marL="0" indent="0" algn="ctr">
              <a:buNone/>
              <a:defRPr sz="1983"/>
            </a:lvl1pPr>
            <a:lvl2pPr marL="377830" indent="0" algn="ctr">
              <a:buNone/>
              <a:defRPr sz="1653"/>
            </a:lvl2pPr>
            <a:lvl3pPr marL="755660" indent="0" algn="ctr">
              <a:buNone/>
              <a:defRPr sz="1488"/>
            </a:lvl3pPr>
            <a:lvl4pPr marL="1133490" indent="0" algn="ctr">
              <a:buNone/>
              <a:defRPr sz="1322"/>
            </a:lvl4pPr>
            <a:lvl5pPr marL="1511320" indent="0" algn="ctr">
              <a:buNone/>
              <a:defRPr sz="1322"/>
            </a:lvl5pPr>
            <a:lvl6pPr marL="1889150" indent="0" algn="ctr">
              <a:buNone/>
              <a:defRPr sz="1322"/>
            </a:lvl6pPr>
            <a:lvl7pPr marL="2266980" indent="0" algn="ctr">
              <a:buNone/>
              <a:defRPr sz="1322"/>
            </a:lvl7pPr>
            <a:lvl8pPr marL="2644811" indent="0" algn="ctr">
              <a:buNone/>
              <a:defRPr sz="1322"/>
            </a:lvl8pPr>
            <a:lvl9pPr marL="3022641" indent="0" algn="ctr">
              <a:buNone/>
              <a:defRPr sz="1322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E31A8-C447-4CDC-929C-2EAC6005DEF3}" type="datetimeFigureOut">
              <a:rPr lang="fr-FR" smtClean="0"/>
              <a:t>27/05/2026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9CFE7-0363-4C74-BC98-0A99EFD4AC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9596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E31A8-C447-4CDC-929C-2EAC6005DEF3}" type="datetimeFigureOut">
              <a:rPr lang="fr-FR" smtClean="0"/>
              <a:t>27/05/2026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9CFE7-0363-4C74-BC98-0A99EFD4AC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3101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7621" y="569662"/>
            <a:ext cx="1629370" cy="9067544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510" y="569662"/>
            <a:ext cx="4793655" cy="9067544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E31A8-C447-4CDC-929C-2EAC6005DEF3}" type="datetimeFigureOut">
              <a:rPr lang="fr-FR" smtClean="0"/>
              <a:t>27/05/2026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9CFE7-0363-4C74-BC98-0A99EFD4AC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4239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E31A8-C447-4CDC-929C-2EAC6005DEF3}" type="datetimeFigureOut">
              <a:rPr lang="fr-FR" smtClean="0"/>
              <a:t>27/05/2026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9CFE7-0363-4C74-BC98-0A99EFD4AC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9363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574" y="2667510"/>
            <a:ext cx="6517481" cy="4450798"/>
          </a:xfrm>
        </p:spPr>
        <p:txBody>
          <a:bodyPr anchor="b"/>
          <a:lstStyle>
            <a:lvl1pPr>
              <a:defRPr sz="4958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574" y="7160414"/>
            <a:ext cx="6517481" cy="2340570"/>
          </a:xfrm>
        </p:spPr>
        <p:txBody>
          <a:bodyPr/>
          <a:lstStyle>
            <a:lvl1pPr marL="0" indent="0">
              <a:buNone/>
              <a:defRPr sz="1983">
                <a:solidFill>
                  <a:schemeClr val="tx1"/>
                </a:solidFill>
              </a:defRPr>
            </a:lvl1pPr>
            <a:lvl2pPr marL="377830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660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490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4pPr>
            <a:lvl5pPr marL="1511320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5pPr>
            <a:lvl6pPr marL="1889150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6pPr>
            <a:lvl7pPr marL="2266980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7pPr>
            <a:lvl8pPr marL="2644811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8pPr>
            <a:lvl9pPr marL="3022641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E31A8-C447-4CDC-929C-2EAC6005DEF3}" type="datetimeFigureOut">
              <a:rPr lang="fr-FR" smtClean="0"/>
              <a:t>27/05/2026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9CFE7-0363-4C74-BC98-0A99EFD4AC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3088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509" y="2848313"/>
            <a:ext cx="3211513" cy="678889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5478" y="2848313"/>
            <a:ext cx="3211513" cy="678889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E31A8-C447-4CDC-929C-2EAC6005DEF3}" type="datetimeFigureOut">
              <a:rPr lang="fr-FR" smtClean="0"/>
              <a:t>27/05/2026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9CFE7-0363-4C74-BC98-0A99EFD4AC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5271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494" y="569665"/>
            <a:ext cx="6517481" cy="2068124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495" y="2622926"/>
            <a:ext cx="3196753" cy="1285455"/>
          </a:xfrm>
        </p:spPr>
        <p:txBody>
          <a:bodyPr anchor="b"/>
          <a:lstStyle>
            <a:lvl1pPr marL="0" indent="0">
              <a:buNone/>
              <a:defRPr sz="1983" b="1"/>
            </a:lvl1pPr>
            <a:lvl2pPr marL="377830" indent="0">
              <a:buNone/>
              <a:defRPr sz="1653" b="1"/>
            </a:lvl2pPr>
            <a:lvl3pPr marL="755660" indent="0">
              <a:buNone/>
              <a:defRPr sz="1488" b="1"/>
            </a:lvl3pPr>
            <a:lvl4pPr marL="1133490" indent="0">
              <a:buNone/>
              <a:defRPr sz="1322" b="1"/>
            </a:lvl4pPr>
            <a:lvl5pPr marL="1511320" indent="0">
              <a:buNone/>
              <a:defRPr sz="1322" b="1"/>
            </a:lvl5pPr>
            <a:lvl6pPr marL="1889150" indent="0">
              <a:buNone/>
              <a:defRPr sz="1322" b="1"/>
            </a:lvl6pPr>
            <a:lvl7pPr marL="2266980" indent="0">
              <a:buNone/>
              <a:defRPr sz="1322" b="1"/>
            </a:lvl7pPr>
            <a:lvl8pPr marL="2644811" indent="0">
              <a:buNone/>
              <a:defRPr sz="1322" b="1"/>
            </a:lvl8pPr>
            <a:lvl9pPr marL="3022641" indent="0">
              <a:buNone/>
              <a:defRPr sz="1322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495" y="3908381"/>
            <a:ext cx="3196753" cy="574864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5478" y="2622926"/>
            <a:ext cx="3212497" cy="1285455"/>
          </a:xfrm>
        </p:spPr>
        <p:txBody>
          <a:bodyPr anchor="b"/>
          <a:lstStyle>
            <a:lvl1pPr marL="0" indent="0">
              <a:buNone/>
              <a:defRPr sz="1983" b="1"/>
            </a:lvl1pPr>
            <a:lvl2pPr marL="377830" indent="0">
              <a:buNone/>
              <a:defRPr sz="1653" b="1"/>
            </a:lvl2pPr>
            <a:lvl3pPr marL="755660" indent="0">
              <a:buNone/>
              <a:defRPr sz="1488" b="1"/>
            </a:lvl3pPr>
            <a:lvl4pPr marL="1133490" indent="0">
              <a:buNone/>
              <a:defRPr sz="1322" b="1"/>
            </a:lvl4pPr>
            <a:lvl5pPr marL="1511320" indent="0">
              <a:buNone/>
              <a:defRPr sz="1322" b="1"/>
            </a:lvl5pPr>
            <a:lvl6pPr marL="1889150" indent="0">
              <a:buNone/>
              <a:defRPr sz="1322" b="1"/>
            </a:lvl6pPr>
            <a:lvl7pPr marL="2266980" indent="0">
              <a:buNone/>
              <a:defRPr sz="1322" b="1"/>
            </a:lvl7pPr>
            <a:lvl8pPr marL="2644811" indent="0">
              <a:buNone/>
              <a:defRPr sz="1322" b="1"/>
            </a:lvl8pPr>
            <a:lvl9pPr marL="3022641" indent="0">
              <a:buNone/>
              <a:defRPr sz="1322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5478" y="3908381"/>
            <a:ext cx="3212497" cy="574864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E31A8-C447-4CDC-929C-2EAC6005DEF3}" type="datetimeFigureOut">
              <a:rPr lang="fr-FR" smtClean="0"/>
              <a:t>27/05/2026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9CFE7-0363-4C74-BC98-0A99EFD4AC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4265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E31A8-C447-4CDC-929C-2EAC6005DEF3}" type="datetimeFigureOut">
              <a:rPr lang="fr-FR" smtClean="0"/>
              <a:t>27/05/2026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9CFE7-0363-4C74-BC98-0A99EFD4AC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1609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E31A8-C447-4CDC-929C-2EAC6005DEF3}" type="datetimeFigureOut">
              <a:rPr lang="fr-FR" smtClean="0"/>
              <a:t>27/05/2026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9CFE7-0363-4C74-BC98-0A99EFD4AC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2634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494" y="713317"/>
            <a:ext cx="2437168" cy="2496608"/>
          </a:xfrm>
        </p:spPr>
        <p:txBody>
          <a:bodyPr anchor="b"/>
          <a:lstStyle>
            <a:lvl1pPr>
              <a:defRPr sz="264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2497" y="1540568"/>
            <a:ext cx="3825478" cy="7603758"/>
          </a:xfrm>
        </p:spPr>
        <p:txBody>
          <a:bodyPr/>
          <a:lstStyle>
            <a:lvl1pPr>
              <a:defRPr sz="2644"/>
            </a:lvl1pPr>
            <a:lvl2pPr>
              <a:defRPr sz="2314"/>
            </a:lvl2pPr>
            <a:lvl3pPr>
              <a:defRPr sz="1983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494" y="3209925"/>
            <a:ext cx="2437168" cy="5946783"/>
          </a:xfrm>
        </p:spPr>
        <p:txBody>
          <a:bodyPr/>
          <a:lstStyle>
            <a:lvl1pPr marL="0" indent="0">
              <a:buNone/>
              <a:defRPr sz="1322"/>
            </a:lvl1pPr>
            <a:lvl2pPr marL="377830" indent="0">
              <a:buNone/>
              <a:defRPr sz="1157"/>
            </a:lvl2pPr>
            <a:lvl3pPr marL="755660" indent="0">
              <a:buNone/>
              <a:defRPr sz="992"/>
            </a:lvl3pPr>
            <a:lvl4pPr marL="1133490" indent="0">
              <a:buNone/>
              <a:defRPr sz="826"/>
            </a:lvl4pPr>
            <a:lvl5pPr marL="1511320" indent="0">
              <a:buNone/>
              <a:defRPr sz="826"/>
            </a:lvl5pPr>
            <a:lvl6pPr marL="1889150" indent="0">
              <a:buNone/>
              <a:defRPr sz="826"/>
            </a:lvl6pPr>
            <a:lvl7pPr marL="2266980" indent="0">
              <a:buNone/>
              <a:defRPr sz="826"/>
            </a:lvl7pPr>
            <a:lvl8pPr marL="2644811" indent="0">
              <a:buNone/>
              <a:defRPr sz="826"/>
            </a:lvl8pPr>
            <a:lvl9pPr marL="3022641" indent="0">
              <a:buNone/>
              <a:defRPr sz="826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E31A8-C447-4CDC-929C-2EAC6005DEF3}" type="datetimeFigureOut">
              <a:rPr lang="fr-FR" smtClean="0"/>
              <a:t>27/05/2026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9CFE7-0363-4C74-BC98-0A99EFD4AC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2011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494" y="713317"/>
            <a:ext cx="2437168" cy="2496608"/>
          </a:xfrm>
        </p:spPr>
        <p:txBody>
          <a:bodyPr anchor="b"/>
          <a:lstStyle>
            <a:lvl1pPr>
              <a:defRPr sz="264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2497" y="1540568"/>
            <a:ext cx="3825478" cy="7603758"/>
          </a:xfrm>
        </p:spPr>
        <p:txBody>
          <a:bodyPr anchor="t"/>
          <a:lstStyle>
            <a:lvl1pPr marL="0" indent="0">
              <a:buNone/>
              <a:defRPr sz="2644"/>
            </a:lvl1pPr>
            <a:lvl2pPr marL="377830" indent="0">
              <a:buNone/>
              <a:defRPr sz="2314"/>
            </a:lvl2pPr>
            <a:lvl3pPr marL="755660" indent="0">
              <a:buNone/>
              <a:defRPr sz="1983"/>
            </a:lvl3pPr>
            <a:lvl4pPr marL="1133490" indent="0">
              <a:buNone/>
              <a:defRPr sz="1653"/>
            </a:lvl4pPr>
            <a:lvl5pPr marL="1511320" indent="0">
              <a:buNone/>
              <a:defRPr sz="1653"/>
            </a:lvl5pPr>
            <a:lvl6pPr marL="1889150" indent="0">
              <a:buNone/>
              <a:defRPr sz="1653"/>
            </a:lvl6pPr>
            <a:lvl7pPr marL="2266980" indent="0">
              <a:buNone/>
              <a:defRPr sz="1653"/>
            </a:lvl7pPr>
            <a:lvl8pPr marL="2644811" indent="0">
              <a:buNone/>
              <a:defRPr sz="1653"/>
            </a:lvl8pPr>
            <a:lvl9pPr marL="3022641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494" y="3209925"/>
            <a:ext cx="2437168" cy="5946783"/>
          </a:xfrm>
        </p:spPr>
        <p:txBody>
          <a:bodyPr/>
          <a:lstStyle>
            <a:lvl1pPr marL="0" indent="0">
              <a:buNone/>
              <a:defRPr sz="1322"/>
            </a:lvl1pPr>
            <a:lvl2pPr marL="377830" indent="0">
              <a:buNone/>
              <a:defRPr sz="1157"/>
            </a:lvl2pPr>
            <a:lvl3pPr marL="755660" indent="0">
              <a:buNone/>
              <a:defRPr sz="992"/>
            </a:lvl3pPr>
            <a:lvl4pPr marL="1133490" indent="0">
              <a:buNone/>
              <a:defRPr sz="826"/>
            </a:lvl4pPr>
            <a:lvl5pPr marL="1511320" indent="0">
              <a:buNone/>
              <a:defRPr sz="826"/>
            </a:lvl5pPr>
            <a:lvl6pPr marL="1889150" indent="0">
              <a:buNone/>
              <a:defRPr sz="826"/>
            </a:lvl6pPr>
            <a:lvl7pPr marL="2266980" indent="0">
              <a:buNone/>
              <a:defRPr sz="826"/>
            </a:lvl7pPr>
            <a:lvl8pPr marL="2644811" indent="0">
              <a:buNone/>
              <a:defRPr sz="826"/>
            </a:lvl8pPr>
            <a:lvl9pPr marL="3022641" indent="0">
              <a:buNone/>
              <a:defRPr sz="826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E31A8-C447-4CDC-929C-2EAC6005DEF3}" type="datetimeFigureOut">
              <a:rPr lang="fr-FR" smtClean="0"/>
              <a:t>27/05/2026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9CFE7-0363-4C74-BC98-0A99EFD4AC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5087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510" y="569665"/>
            <a:ext cx="6517481" cy="20681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510" y="2848313"/>
            <a:ext cx="6517481" cy="67888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509" y="9917085"/>
            <a:ext cx="1700213" cy="5696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DE31A8-C447-4CDC-929C-2EAC6005DEF3}" type="datetimeFigureOut">
              <a:rPr lang="fr-FR" smtClean="0"/>
              <a:t>27/05/2026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3091" y="9917085"/>
            <a:ext cx="2550319" cy="5696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8" y="9917085"/>
            <a:ext cx="1700213" cy="5696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D9CFE7-0363-4C74-BC98-0A99EFD4AC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7787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660" rtl="0" eaLnBrk="1" latinLnBrk="0" hangingPunct="1">
        <a:lnSpc>
          <a:spcPct val="90000"/>
        </a:lnSpc>
        <a:spcBef>
          <a:spcPct val="0"/>
        </a:spcBef>
        <a:buNone/>
        <a:defRPr sz="363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15" indent="-188915" algn="l" defTabSz="755660" rtl="0" eaLnBrk="1" latinLnBrk="0" hangingPunct="1">
        <a:lnSpc>
          <a:spcPct val="90000"/>
        </a:lnSpc>
        <a:spcBef>
          <a:spcPts val="826"/>
        </a:spcBef>
        <a:buFont typeface="Arial" panose="020B0604020202020204" pitchFamily="34" charset="0"/>
        <a:buChar char="•"/>
        <a:defRPr sz="2314" kern="1200">
          <a:solidFill>
            <a:schemeClr val="tx1"/>
          </a:solidFill>
          <a:latin typeface="+mn-lt"/>
          <a:ea typeface="+mn-ea"/>
          <a:cs typeface="+mn-cs"/>
        </a:defRPr>
      </a:lvl1pPr>
      <a:lvl2pPr marL="566745" indent="-188915" algn="l" defTabSz="75566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3" kern="1200">
          <a:solidFill>
            <a:schemeClr val="tx1"/>
          </a:solidFill>
          <a:latin typeface="+mn-lt"/>
          <a:ea typeface="+mn-ea"/>
          <a:cs typeface="+mn-cs"/>
        </a:defRPr>
      </a:lvl2pPr>
      <a:lvl3pPr marL="944575" indent="-188915" algn="l" defTabSz="75566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405" indent="-188915" algn="l" defTabSz="75566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235" indent="-188915" algn="l" defTabSz="75566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065" indent="-188915" algn="l" defTabSz="75566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5896" indent="-188915" algn="l" defTabSz="75566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3726" indent="-188915" algn="l" defTabSz="75566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1556" indent="-188915" algn="l" defTabSz="75566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66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830" algn="l" defTabSz="75566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660" algn="l" defTabSz="75566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490" algn="l" defTabSz="75566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320" algn="l" defTabSz="75566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150" algn="l" defTabSz="75566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6980" algn="l" defTabSz="75566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4811" algn="l" defTabSz="75566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2641" algn="l" defTabSz="75566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22833166-752A-4AE8-8021-78E438CBFA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0017" y="0"/>
            <a:ext cx="6019249" cy="10700888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CB81B6DC-B306-4A43-AA90-E75AB5D104A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920"/>
          <a:stretch/>
        </p:blipFill>
        <p:spPr>
          <a:xfrm flipH="1">
            <a:off x="16073" y="-543"/>
            <a:ext cx="1630017" cy="10700888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4C729AF1-8EE9-48E3-96AC-1882BF37AA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2547" y="272689"/>
            <a:ext cx="1351802" cy="1608216"/>
          </a:xfrm>
          <a:prstGeom prst="rect">
            <a:avLst/>
          </a:prstGeom>
        </p:spPr>
      </p:pic>
      <p:pic>
        <p:nvPicPr>
          <p:cNvPr id="7" name="object 3">
            <a:extLst>
              <a:ext uri="{FF2B5EF4-FFF2-40B4-BE49-F238E27FC236}">
                <a16:creationId xmlns:a16="http://schemas.microsoft.com/office/drawing/2014/main" id="{50302D82-0D4F-420A-9B40-986E54CB872E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62127" y="1828114"/>
            <a:ext cx="3435096" cy="2090927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08F6FC53-1F68-41D1-8994-BCF24A0EB200}"/>
              </a:ext>
            </a:extLst>
          </p:cNvPr>
          <p:cNvSpPr txBox="1"/>
          <p:nvPr/>
        </p:nvSpPr>
        <p:spPr>
          <a:xfrm>
            <a:off x="590605" y="4264632"/>
            <a:ext cx="3651961" cy="7335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220"/>
              </a:spcBef>
            </a:pPr>
            <a:r>
              <a:rPr lang="pt-BR" sz="2000" b="1" dirty="0">
                <a:solidFill>
                  <a:srgbClr val="0242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roy Light" panose="00000400000000000000" pitchFamily="50" charset="0"/>
              </a:rPr>
              <a:t>BUFFET À VOLONTÉ</a:t>
            </a:r>
          </a:p>
          <a:p>
            <a:pPr marL="12700" algn="ctr">
              <a:lnSpc>
                <a:spcPct val="100000"/>
              </a:lnSpc>
              <a:spcBef>
                <a:spcPts val="220"/>
              </a:spcBef>
            </a:pPr>
            <a:r>
              <a:rPr lang="pt-BR" sz="2000" b="1" dirty="0">
                <a:solidFill>
                  <a:srgbClr val="0242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roy Light" panose="00000400000000000000" pitchFamily="50" charset="0"/>
              </a:rPr>
              <a:t>SUCRÉ / SALÉ / TERRE &amp; MER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C17D7C2-AF87-48DF-B8A4-1A827F2FA67A}"/>
              </a:ext>
            </a:extLst>
          </p:cNvPr>
          <p:cNvSpPr/>
          <p:nvPr/>
        </p:nvSpPr>
        <p:spPr>
          <a:xfrm>
            <a:off x="351712" y="6818412"/>
            <a:ext cx="1976823" cy="1119474"/>
          </a:xfrm>
          <a:prstGeom prst="rect">
            <a:avLst/>
          </a:prstGeom>
        </p:spPr>
        <p:txBody>
          <a:bodyPr wrap="none" anchor="ctr" anchorCtr="0">
            <a:spAutoFit/>
          </a:bodyPr>
          <a:lstStyle/>
          <a:p>
            <a:pPr lvl="0">
              <a:lnSpc>
                <a:spcPct val="200000"/>
              </a:lnSpc>
            </a:pPr>
            <a:r>
              <a:rPr lang="fr-FR" sz="1800" b="1" dirty="0">
                <a:solidFill>
                  <a:srgbClr val="024247"/>
                </a:solidFill>
                <a:latin typeface="Gilroy Light" panose="00000400000000000000" pitchFamily="50" charset="0"/>
              </a:rPr>
              <a:t>Le </a:t>
            </a:r>
            <a:r>
              <a:rPr lang="fr-FR" b="1" dirty="0">
                <a:solidFill>
                  <a:srgbClr val="024247"/>
                </a:solidFill>
                <a:latin typeface="Gilroy Light" panose="00000400000000000000" pitchFamily="50" charset="0"/>
              </a:rPr>
              <a:t>14 Juin 2026 </a:t>
            </a:r>
          </a:p>
          <a:p>
            <a:pPr lvl="0">
              <a:lnSpc>
                <a:spcPct val="200000"/>
              </a:lnSpc>
            </a:pPr>
            <a:r>
              <a:rPr lang="fr-FR" sz="1800" b="1" dirty="0">
                <a:solidFill>
                  <a:srgbClr val="024247"/>
                </a:solidFill>
                <a:latin typeface="Gilroy Light" panose="00000400000000000000" pitchFamily="50" charset="0"/>
              </a:rPr>
              <a:t>Le 28 Juin 2026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9069060-3FCB-4ECB-8B09-EFDD4CAED3E4}"/>
              </a:ext>
            </a:extLst>
          </p:cNvPr>
          <p:cNvSpPr/>
          <p:nvPr/>
        </p:nvSpPr>
        <p:spPr>
          <a:xfrm>
            <a:off x="316640" y="9943916"/>
            <a:ext cx="3156810" cy="461665"/>
          </a:xfrm>
          <a:prstGeom prst="rect">
            <a:avLst/>
          </a:prstGeom>
          <a:noFill/>
          <a:ln>
            <a:noFill/>
          </a:ln>
        </p:spPr>
        <p:txBody>
          <a:bodyPr wrap="square" lIns="72000" tIns="0" rIns="0" bIns="0">
            <a:spAutoFit/>
          </a:bodyPr>
          <a:lstStyle/>
          <a:p>
            <a:pPr lvl="0"/>
            <a:r>
              <a:rPr lang="fr-FR" sz="1500" dirty="0">
                <a:solidFill>
                  <a:srgbClr val="024233"/>
                </a:solidFill>
                <a:latin typeface="Gilroy ExtraBold" panose="00000900000000000000" pitchFamily="50" charset="0"/>
              </a:rPr>
              <a:t>Réservation au +33 5 46 09 60 70 ou hotel.hr@larmateurdusoleil.fr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0DA37064-56C1-42A8-B38A-C02D7BA4D5D0}"/>
              </a:ext>
            </a:extLst>
          </p:cNvPr>
          <p:cNvSpPr txBox="1">
            <a:spLocks/>
          </p:cNvSpPr>
          <p:nvPr/>
        </p:nvSpPr>
        <p:spPr>
          <a:xfrm>
            <a:off x="2178050" y="3574086"/>
            <a:ext cx="1765227" cy="4616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fr-FR" sz="2400" dirty="0">
                <a:solidFill>
                  <a:srgbClr val="024233"/>
                </a:solidFill>
                <a:latin typeface="Amsterdam One" panose="02000500000000000000" pitchFamily="2" charset="0"/>
              </a:rPr>
              <a:t>Dominical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FFBB998B-FA5D-42FE-A0E3-2FB8E16AD36E}"/>
              </a:ext>
            </a:extLst>
          </p:cNvPr>
          <p:cNvSpPr txBox="1"/>
          <p:nvPr/>
        </p:nvSpPr>
        <p:spPr>
          <a:xfrm>
            <a:off x="858147" y="5006052"/>
            <a:ext cx="3223959" cy="6104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220"/>
              </a:spcBef>
            </a:pPr>
            <a:r>
              <a:rPr lang="pt-BR" sz="2000" b="1" dirty="0">
                <a:solidFill>
                  <a:srgbClr val="EE704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roy Light" panose="00000400000000000000" pitchFamily="50" charset="0"/>
              </a:rPr>
              <a:t>58€/adulte – 25€/enfant</a:t>
            </a:r>
          </a:p>
          <a:p>
            <a:pPr marL="12700" algn="r">
              <a:lnSpc>
                <a:spcPct val="100000"/>
              </a:lnSpc>
              <a:spcBef>
                <a:spcPts val="220"/>
              </a:spcBef>
            </a:pPr>
            <a:r>
              <a:rPr lang="pt-BR" sz="1200" b="1" i="1" dirty="0">
                <a:solidFill>
                  <a:srgbClr val="0242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roy Light" panose="00000400000000000000" pitchFamily="50" charset="0"/>
              </a:rPr>
              <a:t>Jusqu’à 12 ans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3403146-D250-434A-9EEC-5BE86E5C2452}"/>
              </a:ext>
            </a:extLst>
          </p:cNvPr>
          <p:cNvSpPr/>
          <p:nvPr/>
        </p:nvSpPr>
        <p:spPr>
          <a:xfrm>
            <a:off x="342022" y="6131961"/>
            <a:ext cx="2148345" cy="577081"/>
          </a:xfrm>
          <a:prstGeom prst="rect">
            <a:avLst/>
          </a:prstGeom>
        </p:spPr>
        <p:txBody>
          <a:bodyPr wrap="none" anchor="ctr" anchorCtr="0">
            <a:spAutoFit/>
          </a:bodyPr>
          <a:lstStyle/>
          <a:p>
            <a:pPr lvl="0">
              <a:lnSpc>
                <a:spcPct val="200000"/>
              </a:lnSpc>
            </a:pPr>
            <a:r>
              <a:rPr lang="fr-FR" sz="1800" b="1" dirty="0">
                <a:solidFill>
                  <a:srgbClr val="EE7047"/>
                </a:solidFill>
                <a:latin typeface="Amsterdam One" panose="02000500000000000000" pitchFamily="2" charset="0"/>
              </a:rPr>
              <a:t>Nos prochaines dates</a:t>
            </a:r>
          </a:p>
        </p:txBody>
      </p:sp>
    </p:spTree>
    <p:extLst>
      <p:ext uri="{BB962C8B-B14F-4D97-AF65-F5344CB8AC3E}">
        <p14:creationId xmlns:p14="http://schemas.microsoft.com/office/powerpoint/2010/main" val="154596673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234</TotalTime>
  <Words>51</Words>
  <Application>Microsoft Office PowerPoint</Application>
  <PresentationFormat>Personnalisé</PresentationFormat>
  <Paragraphs>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Amsterdam One</vt:lpstr>
      <vt:lpstr>Arial</vt:lpstr>
      <vt:lpstr>Calibri</vt:lpstr>
      <vt:lpstr>Calibri Light</vt:lpstr>
      <vt:lpstr>Gilroy ExtraBold</vt:lpstr>
      <vt:lpstr>Gilroy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Hôtel HR - L'Armateur du Soleil</dc:creator>
  <cp:lastModifiedBy>Direction Commerciale - L'Armateur du Soleil</cp:lastModifiedBy>
  <cp:revision>7</cp:revision>
  <cp:lastPrinted>2026-05-24T12:18:09Z</cp:lastPrinted>
  <dcterms:created xsi:type="dcterms:W3CDTF">2025-10-27T08:55:14Z</dcterms:created>
  <dcterms:modified xsi:type="dcterms:W3CDTF">2026-05-27T12:14:51Z</dcterms:modified>
</cp:coreProperties>
</file>